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149BA-8231-4132-B261-E9511AA58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856C8F-139A-48C7-BB48-E5463C74A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E15D06-C8BD-46AA-A579-973E7E3AC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B99CE5-7A5E-4E91-B097-40032345D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A96875-C272-4EB1-8398-67CE6CB9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09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440C8-FB8A-402A-B1A5-C0742816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5078C0-6C5B-48FC-9098-3A9921F1E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3AFF4B-5D79-463C-A2F5-8A78874FC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5557EB-414D-4CB9-BF42-3FA394D4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62FDEB-D73C-4570-90C5-FD5E80F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48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E70EA2-8CE8-41C3-B9D4-75A69E3D5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E65966-D4BF-4A89-9064-D94A31F97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105F02-B88F-459C-942C-F7A19773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D8B5B8-BC7F-4466-A297-969187B3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000C8-26BA-4EF0-B55C-F6F54124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78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386610-3B4F-4F54-8BC2-A7226D6D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7777C-1A90-42B5-B871-3A3A8F3EA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59191C-3C2F-4924-BE6E-5E2802A2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D5033-6178-410D-B102-A39A72B7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B159C-D74F-4059-9657-599ED754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0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6F8D1-30BF-426C-A85F-B26E44AD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F8BEE7-F859-4515-894E-517AE506B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303550-2B05-412C-8223-23283199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B2030-592C-4EAD-9E38-1324736B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0BD74B-EC07-443F-8FE7-4B4A808A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29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990CC-A5FC-41B5-8379-C74A64FE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95E871-2369-47DA-AA65-2E2CD91CB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AADCCD-B2B4-49AF-AD11-17BBEC3A8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DCCC67-0AA9-464E-919A-BA125456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EA4738-C89F-4BB7-B73B-CB2C72034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65C45F-9643-41C2-B493-A3C1DEAA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59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2EA6D-A87D-45FE-8A9E-C89C10E3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F05A23-31CC-4042-BD03-B13BDA3AE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AF68EB-1D3F-4E1C-8952-C54BCACE9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468742-F79C-4D44-B10E-1D53597E3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BF132-E96B-431F-B6C8-4E8BE2E80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646D98-BCF7-4975-B21C-F72E0B17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E6A9E6-F09C-4581-A552-EBAE8521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8432E5-9EF7-4203-B5A1-B9F10DA5D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0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C5CE80-3804-482E-B67F-AD6FD420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BB0ABB-668F-42B0-A8D5-66214424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D7F351-7201-4CC4-BB66-8213D478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0E6CC6-0315-432B-8323-2ED6D7FB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67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8D96AF-BC4E-47F3-9AFF-07F1DDE9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C0BECA4-CA63-4CA7-A7BD-8AE87505D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078452-A4CB-4FDA-829E-6EFEAE70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12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045F6F-C988-4DE0-ABDE-8A70FF36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29EF5D-2C60-40E3-A136-17BFD626A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0EEAC0-A4A0-46BC-BC90-EACCB1120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039763-644F-44FD-BADB-2D784CF4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6B8309-CC60-4CC9-B47D-CE452C75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9AFEE2-9FA2-4842-A1F0-3262163B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4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72D13-4970-44F4-850A-62F8168E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41E663-41CD-4FC9-AF84-AE12FDD8E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84D4DE-FF26-4834-8685-0D22313F9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6E1815-71EF-4190-9819-D5B458BA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C3FDB-CCB1-41D4-A93F-258601C0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EF1B79-CCD9-4A08-AB72-293E166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4FE5C1-7C25-4479-8FBE-F6103EDCA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696F14-7C7C-44DA-BD45-C81593B93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A70C1-3E98-4C13-B28D-01BF33603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D4139-B262-428B-A411-A6704F5901D0}" type="datetimeFigureOut">
              <a:rPr kumimoji="1" lang="ja-JP" altLang="en-US" smtClean="0"/>
              <a:t>2021/6/14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31095F-14EA-4945-8C5D-FB90C6217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A5E034-113A-4897-82A7-2D39FB03D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6A87-2FA7-4DA4-A231-4C77984CD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9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1A2A7-1256-40BD-B505-B4BE75923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学会について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B93C16-767B-41A0-900A-739A608EF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本会は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1948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年設立の「日本色彩科学協会」を前身とし、その後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1970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年に「日本色彩学会」と改称し、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2015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年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4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月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1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日に一般社団法人になりました。前身から数えると</a:t>
            </a:r>
            <a:r>
              <a:rPr lang="en-US" altLang="ja-JP" sz="2200" b="0" i="0" dirty="0">
                <a:solidFill>
                  <a:srgbClr val="232323"/>
                </a:solidFill>
                <a:effectLst/>
                <a:latin typeface="Hiragino Kaku Gothic Pro"/>
              </a:rPr>
              <a:t>70</a:t>
            </a: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年以上の長い歴史を有する学会です。</a:t>
            </a:r>
            <a:br>
              <a:rPr lang="ja-JP" altLang="en-US" sz="2200" dirty="0"/>
            </a:br>
            <a:r>
              <a:rPr lang="ja-JP" altLang="en-US" sz="2200" b="0" i="0" dirty="0">
                <a:solidFill>
                  <a:srgbClr val="232323"/>
                </a:solidFill>
                <a:effectLst/>
                <a:latin typeface="Hiragino Kaku Gothic Pro"/>
              </a:rPr>
              <a:t>本会の目的は、色彩学およびその応用についての研究発表、知識の交換、会員相互および内外の関連学会との連携協力等を行うことにより、色彩学の進歩普及を図り、もってわが国の学術発展に寄与することとしています。そもそも色彩は、物理、化学、工学、情報学、芸術、教育学、心理学、言語学、歴史学など理数系から人文社会系にいたる広い学術分野に関連し、その応用はファッション、印刷、化粧、塗料、照明、建築、マーケティングなど、幅広い領域にわたります。そのため日本の学術団体においては稀に見る、会員構成のきわめて多彩な学会と言えます。</a:t>
            </a:r>
            <a:endParaRPr lang="en-US" altLang="ja-JP" sz="2200" b="0" i="0" dirty="0">
              <a:solidFill>
                <a:srgbClr val="232323"/>
              </a:solidFill>
              <a:effectLst/>
              <a:latin typeface="Hiragino Kaku Gothic Pro"/>
            </a:endParaRPr>
          </a:p>
          <a:p>
            <a:endParaRPr kumimoji="1" lang="en-US" altLang="ja-JP" sz="2200" dirty="0">
              <a:solidFill>
                <a:srgbClr val="232323"/>
              </a:solidFill>
              <a:latin typeface="Hiragino Kaku Gothic Pro"/>
            </a:endParaRPr>
          </a:p>
          <a:p>
            <a:pPr marL="0" indent="0" algn="r">
              <a:buNone/>
            </a:pPr>
            <a:r>
              <a:rPr kumimoji="1" lang="ja-JP" altLang="en-US" sz="2200" dirty="0">
                <a:solidFill>
                  <a:srgbClr val="232323"/>
                </a:solidFill>
                <a:latin typeface="Hiragino Kaku Gothic Pro"/>
              </a:rPr>
              <a:t>日本色彩学会</a:t>
            </a:r>
            <a:r>
              <a:rPr kumimoji="1" lang="en-US" altLang="ja-JP" sz="2200" dirty="0">
                <a:solidFill>
                  <a:srgbClr val="232323"/>
                </a:solidFill>
                <a:latin typeface="Hiragino Kaku Gothic Pro"/>
              </a:rPr>
              <a:t>HP/</a:t>
            </a:r>
            <a:r>
              <a:rPr lang="ja-JP" altLang="en-US" sz="2200" dirty="0">
                <a:solidFill>
                  <a:srgbClr val="232323"/>
                </a:solidFill>
                <a:latin typeface="Hiragino Kaku Gothic Pro"/>
              </a:rPr>
              <a:t>学会について</a:t>
            </a:r>
            <a:r>
              <a:rPr lang="en-US" altLang="ja-JP" sz="2200" dirty="0">
                <a:solidFill>
                  <a:srgbClr val="232323"/>
                </a:solidFill>
                <a:latin typeface="Hiragino Kaku Gothic Pro"/>
              </a:rPr>
              <a:t>/</a:t>
            </a:r>
            <a:r>
              <a:rPr lang="ja-JP" altLang="en-US" sz="2200" dirty="0">
                <a:solidFill>
                  <a:srgbClr val="232323"/>
                </a:solidFill>
                <a:latin typeface="Hiragino Kaku Gothic Pro"/>
              </a:rPr>
              <a:t>会長挨拶　より</a:t>
            </a:r>
            <a:endParaRPr kumimoji="1" lang="en-US" altLang="ja-JP" sz="2200" dirty="0">
              <a:solidFill>
                <a:srgbClr val="232323"/>
              </a:solidFill>
              <a:latin typeface="Hiragino Kaku Gothic Pro"/>
            </a:endParaRPr>
          </a:p>
          <a:p>
            <a:pPr marL="0" indent="0" algn="r">
              <a:buNone/>
            </a:pPr>
            <a:r>
              <a:rPr kumimoji="1" lang="en-US" altLang="ja-JP" sz="2200" dirty="0"/>
              <a:t>https://color-science.jp/aboutcsaj/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82454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Kaku Gothic Pro</vt:lpstr>
      <vt:lpstr>游ゴシック</vt:lpstr>
      <vt:lpstr>游ゴシック Light</vt:lpstr>
      <vt:lpstr>Arial</vt:lpstr>
      <vt:lpstr>Office テーマ</vt:lpstr>
      <vt:lpstr>学会について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WAKATA Tadayuki</dc:creator>
  <cp:lastModifiedBy>WAKATA Tadayuki</cp:lastModifiedBy>
  <cp:revision>2</cp:revision>
  <dcterms:created xsi:type="dcterms:W3CDTF">2021-06-14T00:03:32Z</dcterms:created>
  <dcterms:modified xsi:type="dcterms:W3CDTF">2021-06-14T00:03:36Z</dcterms:modified>
</cp:coreProperties>
</file>